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749F7-625C-4511-82AF-F31C235A461E}" type="datetimeFigureOut">
              <a:rPr lang="ar-IQ" smtClean="0"/>
              <a:pPr/>
              <a:t>01/02/1439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7E131-3531-4C82-93C9-F26654C68AB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749F7-625C-4511-82AF-F31C235A461E}" type="datetimeFigureOut">
              <a:rPr lang="ar-IQ" smtClean="0"/>
              <a:pPr/>
              <a:t>01/02/1439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7E131-3531-4C82-93C9-F26654C68AB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749F7-625C-4511-82AF-F31C235A461E}" type="datetimeFigureOut">
              <a:rPr lang="ar-IQ" smtClean="0"/>
              <a:pPr/>
              <a:t>01/02/1439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7E131-3531-4C82-93C9-F26654C68AB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749F7-625C-4511-82AF-F31C235A461E}" type="datetimeFigureOut">
              <a:rPr lang="ar-IQ" smtClean="0"/>
              <a:pPr/>
              <a:t>01/02/1439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7E131-3531-4C82-93C9-F26654C68AB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749F7-625C-4511-82AF-F31C235A461E}" type="datetimeFigureOut">
              <a:rPr lang="ar-IQ" smtClean="0"/>
              <a:pPr/>
              <a:t>01/02/1439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7E131-3531-4C82-93C9-F26654C68AB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749F7-625C-4511-82AF-F31C235A461E}" type="datetimeFigureOut">
              <a:rPr lang="ar-IQ" smtClean="0"/>
              <a:pPr/>
              <a:t>01/02/1439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7E131-3531-4C82-93C9-F26654C68AB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749F7-625C-4511-82AF-F31C235A461E}" type="datetimeFigureOut">
              <a:rPr lang="ar-IQ" smtClean="0"/>
              <a:pPr/>
              <a:t>01/02/1439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7E131-3531-4C82-93C9-F26654C68AB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749F7-625C-4511-82AF-F31C235A461E}" type="datetimeFigureOut">
              <a:rPr lang="ar-IQ" smtClean="0"/>
              <a:pPr/>
              <a:t>01/02/1439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7E131-3531-4C82-93C9-F26654C68AB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749F7-625C-4511-82AF-F31C235A461E}" type="datetimeFigureOut">
              <a:rPr lang="ar-IQ" smtClean="0"/>
              <a:pPr/>
              <a:t>01/02/1439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7E131-3531-4C82-93C9-F26654C68AB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749F7-625C-4511-82AF-F31C235A461E}" type="datetimeFigureOut">
              <a:rPr lang="ar-IQ" smtClean="0"/>
              <a:pPr/>
              <a:t>01/02/1439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7E131-3531-4C82-93C9-F26654C68AB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8749F7-625C-4511-82AF-F31C235A461E}" type="datetimeFigureOut">
              <a:rPr lang="ar-IQ" smtClean="0"/>
              <a:pPr/>
              <a:t>01/02/1439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17E131-3531-4C82-93C9-F26654C68AB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48749F7-625C-4511-82AF-F31C235A461E}" type="datetimeFigureOut">
              <a:rPr lang="ar-IQ" smtClean="0"/>
              <a:pPr/>
              <a:t>01/02/1439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D17E131-3531-4C82-93C9-F26654C68AB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 smtClean="0"/>
              <a:t>The Direct Method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Techniques</a:t>
            </a:r>
          </a:p>
          <a:p>
            <a:r>
              <a:rPr lang="en-US" sz="4000" dirty="0" smtClean="0"/>
              <a:t>Advantages &amp; Disadvantages</a:t>
            </a:r>
            <a:endParaRPr lang="ar-IQ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Techniques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Reading aloud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Question &amp; Answer Exercises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Self-Correction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Conversation Practice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Fill-in-the-blank Exercise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Dictation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Map Drawing</a:t>
            </a:r>
          </a:p>
          <a:p>
            <a:pPr algn="l" rtl="0">
              <a:buFont typeface="Wingdings" pitchFamily="2" charset="2"/>
              <a:buChar char="q"/>
            </a:pPr>
            <a:r>
              <a:rPr lang="en-US" dirty="0" smtClean="0"/>
              <a:t>Paragraph Writing</a:t>
            </a:r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Advantages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It makes the learning of English interesting and lively by establishing direct bond between a word and its meaning.</a:t>
            </a:r>
          </a:p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It is an activity method facilitating alertness and participation of the pupils.</a:t>
            </a:r>
          </a:p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Students are able to understand what they learn, think about it and then express their own ideas correctly about what they have read and learnt.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Advantages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This method can be usefully employed from the lowest to the highest class.</a:t>
            </a:r>
            <a:endParaRPr lang="ar-IQ" dirty="0" smtClean="0"/>
          </a:p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Through this method, fluency of speech, good pronunciation and power of expression are properly developed.</a:t>
            </a:r>
          </a:p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The Direct Method represents a radical change from literary language to the day-to-day spoken language as the object of language teaching and learning. The Direct Method represents a radical change from literary language to the day-to-day spoken language as the object of language teaching and learning.</a:t>
            </a:r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Advantages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Oral skills are developed through carefully graded steps involving question-answer sessions, interaction between the teacher and the learners and intensive classroom drills.</a:t>
            </a:r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Disadvantages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Owing to over-emphasis on oral practice, the other skills namely reading and writing are ignored to a great extent.</a:t>
            </a:r>
          </a:p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There are many abstract words which cannot be interpreted directly in English and much time and energy are wasted in making attempts for the purpose.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Disadvantages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Since in this </a:t>
            </a:r>
            <a:r>
              <a:rPr lang="en-US" dirty="0" smtClean="0"/>
              <a:t>method grammar </a:t>
            </a:r>
            <a:r>
              <a:rPr lang="en-US" dirty="0" smtClean="0"/>
              <a:t>is closely bound up with the reader, difficulty is experienced in providing readers of such kind.</a:t>
            </a:r>
          </a:p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In larger classes, this method is not properly applied.</a:t>
            </a:r>
          </a:p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For this method, competent teachers must be there.</a:t>
            </a:r>
          </a:p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This is an expensive method as the teacher is to use some aids for teaching.</a:t>
            </a:r>
            <a:endParaRPr lang="ar-IQ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</TotalTime>
  <Words>300</Words>
  <Application>Microsoft Office PowerPoint</Application>
  <PresentationFormat>عرض على الشاشة (3:4)‏</PresentationFormat>
  <Paragraphs>30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انقلاب</vt:lpstr>
      <vt:lpstr>The Direct Method</vt:lpstr>
      <vt:lpstr>Techniques</vt:lpstr>
      <vt:lpstr>Advantages</vt:lpstr>
      <vt:lpstr>Advantages</vt:lpstr>
      <vt:lpstr>Advantages</vt:lpstr>
      <vt:lpstr>Disadvantages</vt:lpstr>
      <vt:lpstr>Disadvantages</vt:lpstr>
    </vt:vector>
  </TitlesOfParts>
  <Company>LARA PC 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Direct Method</dc:title>
  <dc:creator>ALI SAHIUNY</dc:creator>
  <cp:lastModifiedBy>ALI SAHIUNY</cp:lastModifiedBy>
  <cp:revision>16</cp:revision>
  <dcterms:created xsi:type="dcterms:W3CDTF">2017-10-20T18:03:19Z</dcterms:created>
  <dcterms:modified xsi:type="dcterms:W3CDTF">2017-10-21T16:37:34Z</dcterms:modified>
</cp:coreProperties>
</file>